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61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51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D1409D-8FBB-4297-9385-DB218019A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EA1F96D-FC27-4816-A3CA-12AB238BAF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6C6F427-FBA6-446A-855C-E02E113ED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9506-160C-449A-99F1-BADDC4B848F5}" type="datetimeFigureOut">
              <a:rPr lang="pl-PL" smtClean="0"/>
              <a:t>09.07.2020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3356803-DD7E-4A04-9681-3D21207AB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F4ED6A6-22E3-4141-A4B6-324996A12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AD50-49D1-4983-B783-51A8D63665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0197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9EADC9-DA59-44D4-AB30-448472324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F3D4B4D-0343-43E1-ABB1-B06205C4F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A59CD45-AE35-4ECE-B16E-ABA8F4B5E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9506-160C-449A-99F1-BADDC4B848F5}" type="datetimeFigureOut">
              <a:rPr lang="pl-PL" smtClean="0"/>
              <a:t>09.07.2020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D706069-388F-46CD-9BEE-C08BDFD99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A9378D9-90FF-4236-A450-2D8D81E62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AD50-49D1-4983-B783-51A8D63665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7111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BE11EAB6-D7AC-4FEC-8BD0-6A6BC5BFFB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6366FC7-22AD-4015-8A2B-2F80F40B7C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76F89BC-7654-4FBF-833E-5A78E73DB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9506-160C-449A-99F1-BADDC4B848F5}" type="datetimeFigureOut">
              <a:rPr lang="pl-PL" smtClean="0"/>
              <a:t>09.07.2020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2C06093-90D4-472A-AEBE-A66D24FA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CABD7A9-232D-4064-A101-4675657C3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AD50-49D1-4983-B783-51A8D63665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294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1A462D-4B3B-456C-979E-CADA45806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663512-72E1-4229-8609-2D6358CEE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7C475E8-511E-41CF-89F9-212A579BB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9506-160C-449A-99F1-BADDC4B848F5}" type="datetimeFigureOut">
              <a:rPr lang="pl-PL" smtClean="0"/>
              <a:t>09.07.2020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80AC7BD-0583-4AC7-BBB0-916B485C5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F70A085-9DDF-4540-A138-6179FD356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AD50-49D1-4983-B783-51A8D63665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5453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8D758C-8CC4-40B8-87B4-DFC02009C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56A7FBC-2B82-430A-8E14-040F435A6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82DEB50-791B-4F26-BC6B-81C34BF6E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9506-160C-449A-99F1-BADDC4B848F5}" type="datetimeFigureOut">
              <a:rPr lang="pl-PL" smtClean="0"/>
              <a:t>09.07.2020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5682B3E-1930-46F8-8BC6-444FE56C2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D47EB65-329F-4E7A-99F3-3C69FAD2E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AD50-49D1-4983-B783-51A8D63665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5874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CF1F0A-D65B-4ADA-A188-9DD4C9D49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8CC968-E1F8-4B1B-BEF6-E2B6D475B0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C8D4EEE-F7E5-4CE8-A15D-B084E2A67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00F9A02-A74E-4182-AB70-B98ACB573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9506-160C-449A-99F1-BADDC4B848F5}" type="datetimeFigureOut">
              <a:rPr lang="pl-PL" smtClean="0"/>
              <a:t>09.07.2020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CAE5727-D9E6-4E9B-8CB0-F32892266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D37F109-E451-4A00-BE50-A5093A5D7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AD50-49D1-4983-B783-51A8D63665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226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30EDD5-4FAF-4DBB-A5D1-6D6B9EC56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8E5CD5E-61EA-4832-B3D0-CF4F9C6BA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1AD85A1-B914-418E-9B65-B684CF459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EBC384F-331D-4A62-8CA5-623133F1B7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E3F048E-F829-40B0-904D-425EAD6C2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96AB6D7-11D8-42B1-BB59-D13D5B56F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9506-160C-449A-99F1-BADDC4B848F5}" type="datetimeFigureOut">
              <a:rPr lang="pl-PL" smtClean="0"/>
              <a:t>09.07.2020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17EF7C8-755E-4C1E-8455-9265E60F7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FBFBB47-4D3F-4760-92DF-76B98F308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AD50-49D1-4983-B783-51A8D63665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260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3E0838-2CB6-46CE-9389-BB3C51309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9278B47-40F0-4BE6-88A5-98C3FC19D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9506-160C-449A-99F1-BADDC4B848F5}" type="datetimeFigureOut">
              <a:rPr lang="pl-PL" smtClean="0"/>
              <a:t>09.07.2020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B0A9103-A0AF-477A-81E5-2A38FB6C9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CACDAB4-22D8-4EA8-B2EC-0A3128163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AD50-49D1-4983-B783-51A8D63665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420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1A14F02-2911-4397-BB03-A0F7CE6D5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9506-160C-449A-99F1-BADDC4B848F5}" type="datetimeFigureOut">
              <a:rPr lang="pl-PL" smtClean="0"/>
              <a:t>09.07.2020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8EE4BA4-4A15-4B29-9BA7-155CF1212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B14F177-E4EC-4809-A3D6-5AD95DA1C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AD50-49D1-4983-B783-51A8D63665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1482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BF3A85-C3D1-4EE5-A3A1-0798F794F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E44B5E-771F-4D45-A6B7-DE3357340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9D8B81B-B337-44B4-A733-2F78559A8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B3EACC6-41BD-458D-8261-B3E953A8A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9506-160C-449A-99F1-BADDC4B848F5}" type="datetimeFigureOut">
              <a:rPr lang="pl-PL" smtClean="0"/>
              <a:t>09.07.2020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A9921AD-C79B-4D99-8B31-6A0E90F40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8F6E19D-C94A-43F4-9272-BB5AAAA1E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AD50-49D1-4983-B783-51A8D63665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4469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11B960-CB36-4785-A064-EEA19CFE5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61606E4-CE77-42CD-A48D-736EE01321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4DC9CA2-88EB-490D-92FE-890D9C9A6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BA94EA7-5CE5-4451-B3B8-4BF8EBF07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9506-160C-449A-99F1-BADDC4B848F5}" type="datetimeFigureOut">
              <a:rPr lang="pl-PL" smtClean="0"/>
              <a:t>09.07.2020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361ABA6-B42E-4FB7-A331-54D02C844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CDE67A4-D850-48D3-8D98-EC3BE2042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AD50-49D1-4983-B783-51A8D63665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7578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9410E0F-43DA-4D18-914C-A7089B23A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DCE5FCE-89F6-46F5-B76E-048C258D5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DFC9A9F-3EA5-4446-BBD6-A6CEDDE7A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99506-160C-449A-99F1-BADDC4B848F5}" type="datetimeFigureOut">
              <a:rPr lang="pl-PL" smtClean="0"/>
              <a:t>09.07.2020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59DA233-608E-42DA-A92D-C3F2B82627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A2CC47C-02F6-4901-B417-7579636C5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9AD50-49D1-4983-B783-51A8D63665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815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BEC5F04-5B8C-4A22-97F8-7E98B65C7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43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9732DEB4-5F5A-46E9-9DDB-700220E16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81" y="366459"/>
            <a:ext cx="6125081" cy="612508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750C59B-E5D0-496A-BFC7-1BC45F65B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6458"/>
            <a:ext cx="6125081" cy="612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96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5819B71-9A26-4A20-8431-0CFD3CE83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64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33239C1-1B32-4B74-A089-EFBEAF532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44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83AF63C-4E5A-4C3C-A329-E305F39B7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6940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Panoramiczny</PresentationFormat>
  <Paragraphs>0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Paweł Gofron</dc:creator>
  <cp:lastModifiedBy>Paweł Gofron</cp:lastModifiedBy>
  <cp:revision>6</cp:revision>
  <dcterms:created xsi:type="dcterms:W3CDTF">2020-07-08T17:54:20Z</dcterms:created>
  <dcterms:modified xsi:type="dcterms:W3CDTF">2020-07-09T06:16:33Z</dcterms:modified>
</cp:coreProperties>
</file>